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24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3"/>
  </p:normalViewPr>
  <p:slideViewPr>
    <p:cSldViewPr snapToGrid="0" showGuides="1">
      <p:cViewPr varScale="1">
        <p:scale>
          <a:sx n="105" d="100"/>
          <a:sy n="105" d="100"/>
        </p:scale>
        <p:origin x="840" y="184"/>
      </p:cViewPr>
      <p:guideLst>
        <p:guide orient="horz" pos="624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B877F1-675D-DF28-02EE-6419AD7952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7FC972-C49A-5420-3216-47D95046DC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978EEB-F0C1-FCDB-B7E9-EC552B17C8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7DE61-AF34-414D-B1DF-282A3493CA5F}" type="datetimeFigureOut">
              <a:rPr lang="en-US" smtClean="0"/>
              <a:t>2/28/23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138A30-54D5-4CE6-6240-F785C541DE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80FDDD-E0FD-9A05-F5FE-68292AE73F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01501-F3F1-4D5C-B9DD-17F951C9D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106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094984-6CD2-E6A9-89FD-F94B264EE5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D23C8A-3F1D-5831-2B9B-A82865AC65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73814B-E5EA-25FD-072A-DD6F93452D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7DE61-AF34-414D-B1DF-282A3493CA5F}" type="datetimeFigureOut">
              <a:rPr lang="en-US" smtClean="0"/>
              <a:t>2/28/23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9F7060-1000-9A5C-03B5-4E26239F1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D28D0A-5822-E2E0-AF23-43D9451F06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01501-F3F1-4D5C-B9DD-17F951C9D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902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9840F30-6173-57AE-7CA2-84B5B29FF8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538820D-9790-5C58-3F7F-8DAC37DA5E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5141BF-8181-DC3C-D57F-56D60B75F8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7DE61-AF34-414D-B1DF-282A3493CA5F}" type="datetimeFigureOut">
              <a:rPr lang="en-US" smtClean="0"/>
              <a:t>2/28/23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8D3124-34FE-566F-8086-C04C1FD3A6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36527C-0D64-CF2D-DD01-2E50E87931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01501-F3F1-4D5C-B9DD-17F951C9D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033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E38823-518C-C2B7-E5E3-2A268116BE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9DD0E-E9C6-F784-9A6E-B183CF42F1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32A328-7663-3BDD-B01E-0A3438F50E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7DE61-AF34-414D-B1DF-282A3493CA5F}" type="datetimeFigureOut">
              <a:rPr lang="en-US" smtClean="0"/>
              <a:t>2/28/23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BA1C22-8EFE-A2E3-2B4E-DE75D79D8E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95E860-0BBB-0C20-4A54-51B94C8DF2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01501-F3F1-4D5C-B9DD-17F951C9D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037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46CC35-EB7C-48D9-FBC9-B6E265BDE3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764194-8695-816F-DFA4-693DEA72C9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0AFC62-2D18-84EF-130C-176B3FBB8E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7DE61-AF34-414D-B1DF-282A3493CA5F}" type="datetimeFigureOut">
              <a:rPr lang="en-US" smtClean="0"/>
              <a:t>2/28/23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812A2F-663F-D0EC-8EB6-7DF2919F02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095CA5-6205-A992-5563-EDA5A6B435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01501-F3F1-4D5C-B9DD-17F951C9D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396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AF9194-A880-AF0B-BA80-4A51046B78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E3061D-5D30-2AA5-F191-7E38760203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AAD742-735D-A1F9-3CF9-4CAD430977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CB3AEA-0526-2FBD-C081-6E7BA019C3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7DE61-AF34-414D-B1DF-282A3493CA5F}" type="datetimeFigureOut">
              <a:rPr lang="en-US" smtClean="0"/>
              <a:t>2/28/23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C370C8-8BFB-FEB2-A59A-59BBD9E46C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73AC63-974B-A3B2-3D92-27A007815C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01501-F3F1-4D5C-B9DD-17F951C9D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390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D2A9F4-8275-A1E1-C298-45E385BD75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FE396D-0086-D9BF-9F6A-E49089C4FB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1C1D98-69D2-837F-68BC-09E056ADE8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A435224-806A-5E3E-B528-C63FEF678C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5150A8C-2CC3-67F3-7616-D93FC37C9C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2331E8D-A962-C7C6-A1F0-9552DC0D80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7DE61-AF34-414D-B1DF-282A3493CA5F}" type="datetimeFigureOut">
              <a:rPr lang="en-US" smtClean="0"/>
              <a:t>2/28/23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8B0B5E4-A71B-A99D-77EE-770D3C1BE8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ED3BBB5-D0A7-1674-E068-74BAEE4E19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01501-F3F1-4D5C-B9DD-17F951C9D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509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BFDD98-6A7C-DE61-DDE3-C4BA103CEA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716CAD3-BB51-BEE4-63DC-FFB1C44662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7DE61-AF34-414D-B1DF-282A3493CA5F}" type="datetimeFigureOut">
              <a:rPr lang="en-US" smtClean="0"/>
              <a:t>2/28/23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DC191EF-2D28-D63B-3E81-34513651B1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A521E5-2AC5-7F82-7F9F-DBEFA6DCF8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01501-F3F1-4D5C-B9DD-17F951C9D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474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F975838-D49E-9F5A-8AB9-11D1E0A770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7DE61-AF34-414D-B1DF-282A3493CA5F}" type="datetimeFigureOut">
              <a:rPr lang="en-US" smtClean="0"/>
              <a:t>2/28/23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53A8205-0C76-54E0-DA3F-F4663718B6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C11A1A-A2F5-61E8-FE26-CC618FB702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01501-F3F1-4D5C-B9DD-17F951C9D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91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A43003-F812-9A27-3EE7-9946CDC8F0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A2E30D-BBFF-0B97-666E-4469481221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62EDFA-6D62-EB6E-3A05-D59643A280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C24C9E-D612-4837-D0BC-1D2FE83EE8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7DE61-AF34-414D-B1DF-282A3493CA5F}" type="datetimeFigureOut">
              <a:rPr lang="en-US" smtClean="0"/>
              <a:t>2/28/23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7694BB-CF42-7067-A9CE-B5384B146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981438-40C6-C5F1-9871-577EB07716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01501-F3F1-4D5C-B9DD-17F951C9D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56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1AB970-5C60-EAEE-82CB-557E4E2BC0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0BE70A5-E0E9-C875-3169-60974061515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426157-4F89-C909-DFF0-EB0831D157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6844BF-B921-24C1-68E4-D75794C67B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7DE61-AF34-414D-B1DF-282A3493CA5F}" type="datetimeFigureOut">
              <a:rPr lang="en-US" smtClean="0"/>
              <a:t>2/28/23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573D6F-1C3C-81F7-8ECF-F0EC40196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0189CB-804A-054E-8205-4A888C90E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01501-F3F1-4D5C-B9DD-17F951C9D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826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BDB6B04-62CE-48A6-9540-36E43A8581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ABF0E8-08BB-EDA6-57FB-B9CA67090A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0B8D05-8D49-AD77-FD1C-234C4309D4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F7DE61-AF34-414D-B1DF-282A3493CA5F}" type="datetimeFigureOut">
              <a:rPr lang="en-US" smtClean="0"/>
              <a:t>2/28/23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E99D68-373F-C864-6CFE-AABDC1475C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DF422C-C1EA-5034-AB07-8D29EE39B8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F01501-F3F1-4D5C-B9DD-17F951C9D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842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E6891A2F-E87F-9B3D-1922-ABE134EA33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0614" y="228601"/>
            <a:ext cx="9973274" cy="6193972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  <a:p>
            <a:pPr algn="r"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Dr. M. </a:t>
            </a:r>
            <a:r>
              <a:rPr lang="en-US" dirty="0" err="1"/>
              <a:t>Alimelu</a:t>
            </a:r>
            <a:r>
              <a:rPr lang="en-US" dirty="0"/>
              <a:t>, </a:t>
            </a:r>
            <a:r>
              <a:rPr lang="en-US" sz="1800" dirty="0"/>
              <a:t>MD, DNB</a:t>
            </a:r>
            <a:br>
              <a:rPr lang="en-US" dirty="0"/>
            </a:br>
            <a:r>
              <a:rPr lang="en-US" dirty="0"/>
              <a:t>Professor and HOD</a:t>
            </a:r>
          </a:p>
          <a:p>
            <a:pPr algn="r"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Neonatology Department</a:t>
            </a:r>
          </a:p>
          <a:p>
            <a:pPr algn="r">
              <a:lnSpc>
                <a:spcPct val="110000"/>
              </a:lnSpc>
              <a:spcBef>
                <a:spcPts val="0"/>
              </a:spcBef>
            </a:pPr>
            <a:r>
              <a:rPr lang="en-US" dirty="0" err="1"/>
              <a:t>Niloufer</a:t>
            </a:r>
            <a:r>
              <a:rPr lang="en-US" dirty="0"/>
              <a:t> Hospital</a:t>
            </a:r>
          </a:p>
          <a:p>
            <a:pPr algn="r"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Osmania Medical College</a:t>
            </a:r>
          </a:p>
          <a:p>
            <a:pPr algn="r"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Hyderabad</a:t>
            </a:r>
          </a:p>
          <a:p>
            <a:pPr marL="342900" indent="-342900" algn="l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She has been in Government service since 1999</a:t>
            </a:r>
          </a:p>
          <a:p>
            <a:pPr marL="342900" indent="-342900" algn="l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Professor of Pediatrics, Institute of Mother &amp; Child health, </a:t>
            </a:r>
            <a:r>
              <a:rPr lang="en-US" dirty="0" err="1"/>
              <a:t>Niloufer</a:t>
            </a:r>
            <a:r>
              <a:rPr lang="en-US" dirty="0"/>
              <a:t> hospital, Osmania Medical College since 2016</a:t>
            </a:r>
          </a:p>
          <a:p>
            <a:pPr marL="342900" indent="-342900" algn="l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Professor &amp; HOD, Department of Neonatology since 2020</a:t>
            </a:r>
          </a:p>
          <a:p>
            <a:pPr marL="342900" indent="-342900" algn="l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Over 23 years of teaching experience, examiner for MD Pediatrics &amp; DM Neonatology university exams</a:t>
            </a:r>
          </a:p>
          <a:p>
            <a:endParaRPr lang="en-US" dirty="0"/>
          </a:p>
        </p:txBody>
      </p:sp>
      <p:pic>
        <p:nvPicPr>
          <p:cNvPr id="4" name="Picture 3" descr="A picture containing text&#10;&#10;Description automatically generated">
            <a:extLst>
              <a:ext uri="{FF2B5EF4-FFF2-40B4-BE49-F238E27FC236}">
                <a16:creationId xmlns:a16="http://schemas.microsoft.com/office/drawing/2014/main" id="{4FFBCDE8-E9D4-A9F5-D9C3-A0475B79EC0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2000" contrast="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663" t="5531" r="6715" b="7807"/>
          <a:stretch/>
        </p:blipFill>
        <p:spPr>
          <a:xfrm>
            <a:off x="2051956" y="435426"/>
            <a:ext cx="2251819" cy="2960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94769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73</Words>
  <Application>Microsoft Macintosh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DHAYAGURUVASAN   M</dc:creator>
  <cp:lastModifiedBy>Kurien Anil Kuruvilla</cp:lastModifiedBy>
  <cp:revision>4</cp:revision>
  <dcterms:created xsi:type="dcterms:W3CDTF">2023-02-28T02:59:43Z</dcterms:created>
  <dcterms:modified xsi:type="dcterms:W3CDTF">2023-02-28T09:19:54Z</dcterms:modified>
</cp:coreProperties>
</file>