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howGuides="1">
      <p:cViewPr varScale="1">
        <p:scale>
          <a:sx n="105" d="100"/>
          <a:sy n="105" d="100"/>
        </p:scale>
        <p:origin x="840" y="184"/>
      </p:cViewPr>
      <p:guideLst>
        <p:guide orient="horz" pos="62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77F1-675D-DF28-02EE-6419AD795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7FC972-C49A-5420-3216-47D95046D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78EEB-F0C1-FCDB-B7E9-EC552B17C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38A30-54D5-4CE6-6240-F785C541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0FDDD-E0FD-9A05-F5FE-68292AE7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0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94984-6CD2-E6A9-89FD-F94B264EE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23C8A-3F1D-5831-2B9B-A82865AC65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3814B-E5EA-25FD-072A-DD6F93452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F7060-1000-9A5C-03B5-4E26239F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28D0A-5822-E2E0-AF23-43D9451F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902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840F30-6173-57AE-7CA2-84B5B29FF8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8820D-9790-5C58-3F7F-8DAC37DA5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141BF-8181-DC3C-D57F-56D60B75F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D3124-34FE-566F-8086-C04C1FD3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6527C-0D64-CF2D-DD01-2E50E879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3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38823-518C-C2B7-E5E3-2A268116B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9DD0E-E9C6-F784-9A6E-B183CF42F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2A328-7663-3BDD-B01E-0A3438F50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A1C22-8EFE-A2E3-2B4E-DE75D79D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5E860-0BBB-0C20-4A54-51B94C8DF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03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6CC35-EB7C-48D9-FBC9-B6E265BDE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64194-8695-816F-DFA4-693DEA72C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AFC62-2D18-84EF-130C-176B3FBB8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12A2F-663F-D0EC-8EB6-7DF2919F0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95CA5-6205-A992-5563-EDA5A6B43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9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9194-A880-AF0B-BA80-4A51046B7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3061D-5D30-2AA5-F191-7E38760203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AD742-735D-A1F9-3CF9-4CAD43097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CB3AEA-0526-2FBD-C081-6E7BA019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370C8-8BFB-FEB2-A59A-59BBD9E46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3AC63-974B-A3B2-3D92-27A007815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9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2A9F4-8275-A1E1-C298-45E385BD7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E396D-0086-D9BF-9F6A-E49089C4F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1C1D98-69D2-837F-68BC-09E056ADE8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35224-806A-5E3E-B528-C63FEF678C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150A8C-2CC3-67F3-7616-D93FC37C9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331E8D-A962-C7C6-A1F0-9552DC0D8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B0B5E4-A71B-A99D-77EE-770D3C1BE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D3BBB5-D0A7-1674-E068-74BAEE4E1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0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FDD98-6A7C-DE61-DDE3-C4BA103CE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6CAD3-BB51-BEE4-63DC-FFB1C446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C191EF-2D28-D63B-3E81-34513651B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521E5-2AC5-7F82-7F9F-DBEFA6DCF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7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975838-D49E-9F5A-8AB9-11D1E0A7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3A8205-0C76-54E0-DA3F-F4663718B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11A1A-A2F5-61E8-FE26-CC618FB70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9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43003-F812-9A27-3EE7-9946CDC8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2E30D-BBFF-0B97-666E-446948122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62EDFA-6D62-EB6E-3A05-D59643A28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24C9E-D612-4837-D0BC-1D2FE83EE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694BB-CF42-7067-A9CE-B5384B14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81438-40C6-C5F1-9871-577EB0771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AB970-5C60-EAEE-82CB-557E4E2BC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BE70A5-E0E9-C875-3169-6097406151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426157-4F89-C909-DFF0-EB0831D15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844BF-B921-24C1-68E4-D75794C67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73D6F-1C3C-81F7-8ECF-F0EC40196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189CB-804A-054E-8205-4A888C90E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DB6B04-62CE-48A6-9540-36E43A858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BF0E8-08BB-EDA6-57FB-B9CA67090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0B8D05-8D49-AD77-FD1C-234C4309D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7DE61-AF34-414D-B1DF-282A3493CA5F}" type="datetimeFigureOut">
              <a:rPr lang="en-US" smtClean="0"/>
              <a:t>2/28/23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9D68-373F-C864-6CFE-AABDC1475C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F422C-C1EA-5034-AB07-8D29EE39B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01501-F3F1-4D5C-B9DD-17F951C9D9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4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6891A2F-E87F-9B3D-1922-ABE134EA3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614" y="228601"/>
            <a:ext cx="9973274" cy="6193972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Dr. M. </a:t>
            </a:r>
            <a:r>
              <a:rPr lang="en-US" dirty="0" err="1"/>
              <a:t>Alimelu</a:t>
            </a:r>
            <a:r>
              <a:rPr lang="en-US" dirty="0"/>
              <a:t>, </a:t>
            </a:r>
            <a:r>
              <a:rPr lang="en-US" sz="1800" dirty="0"/>
              <a:t>MD, DNB</a:t>
            </a:r>
            <a:br>
              <a:rPr lang="en-US" dirty="0"/>
            </a:br>
            <a:r>
              <a:rPr lang="en-US" dirty="0"/>
              <a:t>Professor and HOD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Neonatology Department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Niloufer</a:t>
            </a:r>
            <a:r>
              <a:rPr lang="en-US" dirty="0"/>
              <a:t> Hospital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Osmania Medical College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Hyderabad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She has been in Government service since 1999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Professor of Pediatrics, Institute of Mother &amp; Child health, </a:t>
            </a:r>
            <a:r>
              <a:rPr lang="en-US" dirty="0" err="1"/>
              <a:t>Niloufer</a:t>
            </a:r>
            <a:r>
              <a:rPr lang="en-US" dirty="0"/>
              <a:t> hospital, Osmania Medical College since 2016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Professor &amp; HOD, Department of Neonatology since 2020</a:t>
            </a:r>
          </a:p>
          <a:p>
            <a:pPr marL="342900" indent="-342900"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Over 23 years of teaching experience, examiner for MD Pediatrics &amp; DM Neonatology university exams</a:t>
            </a:r>
          </a:p>
          <a:p>
            <a:endParaRPr lang="en-US" dirty="0"/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FFBCDE8-E9D4-A9F5-D9C3-A0475B79EC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2000" contras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63" t="5531" r="6715" b="7807"/>
          <a:stretch/>
        </p:blipFill>
        <p:spPr>
          <a:xfrm>
            <a:off x="2051956" y="435426"/>
            <a:ext cx="2251819" cy="296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476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73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DHAYAGURUVASAN   M</dc:creator>
  <cp:lastModifiedBy>Kurien Anil Kuruvilla</cp:lastModifiedBy>
  <cp:revision>4</cp:revision>
  <dcterms:created xsi:type="dcterms:W3CDTF">2023-02-28T02:59:43Z</dcterms:created>
  <dcterms:modified xsi:type="dcterms:W3CDTF">2023-02-28T09:19:54Z</dcterms:modified>
</cp:coreProperties>
</file>